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9" r:id="rId3"/>
    <p:sldId id="274" r:id="rId4"/>
    <p:sldId id="275" r:id="rId5"/>
    <p:sldId id="277" r:id="rId6"/>
    <p:sldId id="267" r:id="rId7"/>
  </p:sldIdLst>
  <p:sldSz cx="9144000" cy="6858000" type="screen4x3"/>
  <p:notesSz cx="6858000" cy="9144000"/>
  <p:embeddedFontLst>
    <p:embeddedFont>
      <p:font typeface="Sassoon Infant Rg" panose="02000503030000020003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charset="0"/>
      <p:bold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17/03/2024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17/03/2024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189</TotalTime>
  <Words>48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Sassoon Infant Rg</vt:lpstr>
      <vt:lpstr>Calibri</vt:lpstr>
      <vt:lpstr>Twinkl SemiBold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Admin</cp:lastModifiedBy>
  <cp:revision>28</cp:revision>
  <dcterms:created xsi:type="dcterms:W3CDTF">2017-04-11T11:17:00Z</dcterms:created>
  <dcterms:modified xsi:type="dcterms:W3CDTF">2024-03-17T11:57:00Z</dcterms:modified>
</cp:coreProperties>
</file>